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928" r:id="rId21"/>
    <p:sldId id="929" r:id="rId22"/>
    <p:sldId id="930" r:id="rId23"/>
    <p:sldId id="931" r:id="rId24"/>
    <p:sldId id="932" r:id="rId25"/>
    <p:sldId id="933" r:id="rId26"/>
    <p:sldId id="934" r:id="rId27"/>
    <p:sldId id="935" r:id="rId28"/>
    <p:sldId id="936" r:id="rId29"/>
    <p:sldId id="937" r:id="rId30"/>
    <p:sldId id="938" r:id="rId31"/>
    <p:sldId id="939" r:id="rId32"/>
    <p:sldId id="940" r:id="rId33"/>
    <p:sldId id="941" r:id="rId34"/>
    <p:sldId id="942" r:id="rId35"/>
    <p:sldId id="943" r:id="rId36"/>
    <p:sldId id="287" r:id="rId37"/>
    <p:sldId id="973" r:id="rId38"/>
    <p:sldId id="974" r:id="rId39"/>
    <p:sldId id="975" r:id="rId40"/>
    <p:sldId id="976" r:id="rId41"/>
    <p:sldId id="977" r:id="rId42"/>
    <p:sldId id="357" r:id="rId43"/>
    <p:sldId id="978" r:id="rId44"/>
    <p:sldId id="979" r:id="rId45"/>
    <p:sldId id="980" r:id="rId46"/>
    <p:sldId id="981" r:id="rId47"/>
    <p:sldId id="982" r:id="rId48"/>
    <p:sldId id="983" r:id="rId49"/>
    <p:sldId id="984" r:id="rId50"/>
    <p:sldId id="985" r:id="rId51"/>
    <p:sldId id="986" r:id="rId52"/>
    <p:sldId id="987" r:id="rId53"/>
    <p:sldId id="988" r:id="rId54"/>
    <p:sldId id="989" r:id="rId55"/>
    <p:sldId id="990" r:id="rId56"/>
    <p:sldId id="991" r:id="rId57"/>
    <p:sldId id="896" r:id="rId58"/>
    <p:sldId id="897" r:id="rId59"/>
    <p:sldId id="898" r:id="rId60"/>
    <p:sldId id="899" r:id="rId61"/>
    <p:sldId id="900" r:id="rId62"/>
    <p:sldId id="901" r:id="rId63"/>
    <p:sldId id="902" r:id="rId64"/>
    <p:sldId id="903" r:id="rId65"/>
    <p:sldId id="600" r:id="rId66"/>
    <p:sldId id="601" r:id="rId67"/>
    <p:sldId id="361" r:id="rId68"/>
    <p:sldId id="359" r:id="rId69"/>
    <p:sldId id="603" r:id="rId70"/>
    <p:sldId id="604" r:id="rId71"/>
    <p:sldId id="895" r:id="rId72"/>
    <p:sldId id="605" r:id="rId73"/>
    <p:sldId id="716" r:id="rId74"/>
    <p:sldId id="389" r:id="rId75"/>
    <p:sldId id="944" r:id="rId76"/>
    <p:sldId id="945" r:id="rId77"/>
    <p:sldId id="946" r:id="rId78"/>
    <p:sldId id="947" r:id="rId79"/>
    <p:sldId id="948" r:id="rId80"/>
    <p:sldId id="949" r:id="rId81"/>
    <p:sldId id="950" r:id="rId82"/>
    <p:sldId id="951" r:id="rId83"/>
    <p:sldId id="952" r:id="rId84"/>
    <p:sldId id="953" r:id="rId85"/>
    <p:sldId id="954" r:id="rId86"/>
    <p:sldId id="955" r:id="rId87"/>
    <p:sldId id="956" r:id="rId88"/>
    <p:sldId id="957" r:id="rId89"/>
    <p:sldId id="958" r:id="rId90"/>
    <p:sldId id="959" r:id="rId91"/>
    <p:sldId id="960" r:id="rId92"/>
    <p:sldId id="961" r:id="rId93"/>
    <p:sldId id="962" r:id="rId94"/>
    <p:sldId id="963" r:id="rId95"/>
    <p:sldId id="964" r:id="rId96"/>
    <p:sldId id="965" r:id="rId97"/>
    <p:sldId id="966" r:id="rId98"/>
    <p:sldId id="967" r:id="rId99"/>
    <p:sldId id="968" r:id="rId100"/>
    <p:sldId id="969" r:id="rId101"/>
    <p:sldId id="970" r:id="rId102"/>
    <p:sldId id="971" r:id="rId103"/>
    <p:sldId id="972" r:id="rId104"/>
    <p:sldId id="390" r:id="rId105"/>
    <p:sldId id="391" r:id="rId106"/>
    <p:sldId id="673" r:id="rId107"/>
    <p:sldId id="904" r:id="rId108"/>
    <p:sldId id="905" r:id="rId109"/>
    <p:sldId id="906" r:id="rId110"/>
    <p:sldId id="907" r:id="rId111"/>
    <p:sldId id="908" r:id="rId112"/>
    <p:sldId id="909" r:id="rId113"/>
    <p:sldId id="910" r:id="rId114"/>
    <p:sldId id="911" r:id="rId115"/>
    <p:sldId id="912" r:id="rId116"/>
    <p:sldId id="913" r:id="rId117"/>
    <p:sldId id="914" r:id="rId118"/>
    <p:sldId id="915" r:id="rId119"/>
    <p:sldId id="916" r:id="rId120"/>
    <p:sldId id="917" r:id="rId121"/>
    <p:sldId id="918" r:id="rId122"/>
    <p:sldId id="919" r:id="rId123"/>
    <p:sldId id="920" r:id="rId124"/>
    <p:sldId id="921" r:id="rId125"/>
    <p:sldId id="922" r:id="rId126"/>
    <p:sldId id="923" r:id="rId127"/>
    <p:sldId id="924" r:id="rId128"/>
    <p:sldId id="925" r:id="rId129"/>
    <p:sldId id="926" r:id="rId130"/>
    <p:sldId id="927" r:id="rId1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9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9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7" y="1583080"/>
            <a:ext cx="4691054" cy="1843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680229"/>
            <a:ext cx="4825056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27" y="3780138"/>
            <a:ext cx="47718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5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17" y="3976174"/>
            <a:ext cx="51816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69" y="3140721"/>
            <a:ext cx="561100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2015467"/>
            <a:ext cx="7553325" cy="389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588229"/>
            <a:ext cx="6705600" cy="238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41" y="2319467"/>
            <a:ext cx="4810896" cy="13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2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5906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385145874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411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85905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8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55072661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3171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341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2124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7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1" y="1705232"/>
            <a:ext cx="9031416" cy="469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6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69400" y="2038059"/>
            <a:ext cx="7365712" cy="3936021"/>
            <a:chOff x="1151435" y="1859173"/>
            <a:chExt cx="7365712" cy="393602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1859173"/>
              <a:ext cx="5732764" cy="391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127" y="3459247"/>
              <a:ext cx="5964237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4918894"/>
              <a:ext cx="6811963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184066" y="2563601"/>
              <a:ext cx="3937686" cy="4613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u</a:t>
              </a:r>
              <a:r>
                <a:rPr lang="en-US" altLang="ko-KR" sz="1500" dirty="0" err="1" smtClean="0">
                  <a:solidFill>
                    <a:schemeClr val="tx1"/>
                  </a:solidFill>
                </a:rPr>
                <a:t>rl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로 세미나 코드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파라미터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전</a:t>
              </a:r>
              <a:r>
                <a:rPr lang="ko-KR" altLang="en-US" sz="1500" dirty="0">
                  <a:solidFill>
                    <a:schemeClr val="tx1"/>
                  </a:solidFill>
                </a:rPr>
                <a:t>달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79461" y="3981355"/>
              <a:ext cx="3937686" cy="4613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 smtClean="0">
                  <a:solidFill>
                    <a:schemeClr val="tx1"/>
                  </a:solidFill>
                </a:rPr>
                <a:t>Dao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와 연결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10144" y="3090825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Controller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51435" y="4521699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Service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4361547" y="2563602"/>
              <a:ext cx="0" cy="4613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V="1">
              <a:off x="4366385" y="3956776"/>
              <a:ext cx="0" cy="4437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68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14" y="2770756"/>
            <a:ext cx="7590302" cy="134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1" y="1260388"/>
            <a:ext cx="2939675" cy="540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157" y="2215978"/>
            <a:ext cx="3501081" cy="6672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498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90742688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18274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57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3753533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476747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96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044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93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417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565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7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93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78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479839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934949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1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380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1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9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1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1764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7" y="1583080"/>
            <a:ext cx="4691054" cy="1843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680229"/>
            <a:ext cx="4825056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27" y="3780138"/>
            <a:ext cx="47718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1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4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17" y="3976174"/>
            <a:ext cx="51816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94243864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6384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9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69" y="3140721"/>
            <a:ext cx="561100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9935177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2998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4120342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2015467"/>
            <a:ext cx="7553325" cy="389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588229"/>
            <a:ext cx="6705600" cy="238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41" y="2319467"/>
            <a:ext cx="4810896" cy="13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5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47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2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3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4064</Words>
  <Application>Microsoft Office PowerPoint</Application>
  <PresentationFormat>사용자 지정</PresentationFormat>
  <Paragraphs>1263</Paragraphs>
  <Slides>130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1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웹 - 세미나존 정보</vt:lpstr>
      <vt:lpstr>[화면구현] 사용자 – 웹 - 세미나존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69</cp:revision>
  <dcterms:created xsi:type="dcterms:W3CDTF">2020-04-02T06:13:26Z</dcterms:created>
  <dcterms:modified xsi:type="dcterms:W3CDTF">2020-04-16T07:07:38Z</dcterms:modified>
</cp:coreProperties>
</file>